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zimmermannmuenchen.de/index.html" TargetMode="External"/><Relationship Id="rId3" Type="http://schemas.openxmlformats.org/officeDocument/2006/relationships/hyperlink" Target="https://spaces.1a-zimmermannmuenchen.de/paket-421e477145a34d98a259cb5000cac45a/holzbau-in-m-nchen-wann-lohnt-sich-die-entscheidung-f-r-holz-ef53260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Verbindungen im Holzbau: So entsteht eine sichere Konstruktion</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Holzbau in München: Wann lohnt sich die Entscheidung für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